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erverZoom="100000" strictFirstAndLastChars="0" saveSubsetFonts="1">
  <p:sldMasterIdLst>
    <p:sldMasterId id="2147483667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sr-Latn-RS"/>
    </a:defPPr>
    <a:lvl1pPr algn="l" rtl="0" fontAlgn="base" hangingPunct="0">
      <a:spcBef>
        <a:spcPct val="0"/>
      </a:spcBef>
      <a:spcAft>
        <a:spcPct val="0"/>
      </a:spcAft>
      <a:defRPr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1pPr>
    <a:lvl2pPr indent="457200" algn="l" rtl="0" fontAlgn="base" hangingPunct="0">
      <a:spcBef>
        <a:spcPct val="0"/>
      </a:spcBef>
      <a:spcAft>
        <a:spcPct val="0"/>
      </a:spcAft>
      <a:defRPr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2pPr>
    <a:lvl3pPr indent="914400" algn="l" rtl="0" fontAlgn="base" hangingPunct="0">
      <a:spcBef>
        <a:spcPct val="0"/>
      </a:spcBef>
      <a:spcAft>
        <a:spcPct val="0"/>
      </a:spcAft>
      <a:defRPr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3pPr>
    <a:lvl4pPr indent="1371600" algn="l" rtl="0" fontAlgn="base" hangingPunct="0">
      <a:spcBef>
        <a:spcPct val="0"/>
      </a:spcBef>
      <a:spcAft>
        <a:spcPct val="0"/>
      </a:spcAft>
      <a:defRPr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4pPr>
    <a:lvl5pPr indent="1828800" algn="l" rtl="0" fontAlgn="base" hangingPunct="0">
      <a:spcBef>
        <a:spcPct val="0"/>
      </a:spcBef>
      <a:spcAft>
        <a:spcPct val="0"/>
      </a:spcAft>
      <a:defRPr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5pPr>
    <a:lvl6pPr marL="2286000" algn="l" defTabSz="914400" rtl="0" eaLnBrk="1" latinLnBrk="0" hangingPunct="1">
      <a:defRPr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6pPr>
    <a:lvl7pPr marL="2743200" algn="l" defTabSz="914400" rtl="0" eaLnBrk="1" latinLnBrk="0" hangingPunct="1">
      <a:defRPr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7pPr>
    <a:lvl8pPr marL="3200400" algn="l" defTabSz="914400" rtl="0" eaLnBrk="1" latinLnBrk="0" hangingPunct="1">
      <a:defRPr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8pPr>
    <a:lvl9pPr marL="3657600" algn="l" defTabSz="914400" rtl="0" eaLnBrk="1" latinLnBrk="0" hangingPunct="1">
      <a:defRPr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398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r-Latn-RS" altLang="sr-Latn-RS">
                <a:sym typeface="Helvetica" panose="020B0604020202020204" pitchFamily="34" charset="0"/>
              </a:rPr>
              <a:t>Click to edit Master text styles</a:t>
            </a:r>
          </a:p>
          <a:p>
            <a:pPr lvl="1"/>
            <a:r>
              <a:rPr lang="sr-Latn-RS" altLang="sr-Latn-RS">
                <a:sym typeface="Helvetica" panose="020B0604020202020204" pitchFamily="34" charset="0"/>
              </a:rPr>
              <a:t>Second level</a:t>
            </a:r>
          </a:p>
          <a:p>
            <a:pPr lvl="2"/>
            <a:r>
              <a:rPr lang="sr-Latn-RS" altLang="sr-Latn-RS">
                <a:sym typeface="Helvetica" panose="020B0604020202020204" pitchFamily="34" charset="0"/>
              </a:rPr>
              <a:t>Third level</a:t>
            </a:r>
          </a:p>
          <a:p>
            <a:pPr lvl="3"/>
            <a:r>
              <a:rPr lang="sr-Latn-RS" altLang="sr-Latn-RS">
                <a:sym typeface="Helvetica" panose="020B0604020202020204" pitchFamily="34" charset="0"/>
              </a:rPr>
              <a:t>Fourth level</a:t>
            </a:r>
          </a:p>
          <a:p>
            <a:pPr lvl="4"/>
            <a:r>
              <a:rPr lang="sr-Latn-RS" altLang="sr-Latn-RS">
                <a:sym typeface="Helvetica" panose="020B0604020202020204" pitchFamily="34" charset="0"/>
              </a:rPr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 hangingPunct="0">
      <a:spcBef>
        <a:spcPct val="0"/>
      </a:spcBef>
      <a:spcAft>
        <a:spcPct val="0"/>
      </a:spcAft>
      <a:defRPr sz="1200"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1pPr>
    <a:lvl2pPr indent="228600" algn="l" rtl="0" fontAlgn="base" hangingPunct="0">
      <a:spcBef>
        <a:spcPct val="0"/>
      </a:spcBef>
      <a:spcAft>
        <a:spcPct val="0"/>
      </a:spcAft>
      <a:defRPr sz="1200"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2pPr>
    <a:lvl3pPr indent="457200" algn="l" rtl="0" fontAlgn="base" hangingPunct="0">
      <a:spcBef>
        <a:spcPct val="0"/>
      </a:spcBef>
      <a:spcAft>
        <a:spcPct val="0"/>
      </a:spcAft>
      <a:defRPr sz="1200"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3pPr>
    <a:lvl4pPr indent="685800" algn="l" rtl="0" fontAlgn="base" hangingPunct="0">
      <a:spcBef>
        <a:spcPct val="0"/>
      </a:spcBef>
      <a:spcAft>
        <a:spcPct val="0"/>
      </a:spcAft>
      <a:defRPr sz="1200"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4pPr>
    <a:lvl5pPr indent="914400" algn="l" rtl="0" fontAlgn="base" hangingPunct="0">
      <a:spcBef>
        <a:spcPct val="0"/>
      </a:spcBef>
      <a:spcAft>
        <a:spcPct val="0"/>
      </a:spcAft>
      <a:defRPr sz="1200" kern="1200">
        <a:solidFill>
          <a:srgbClr val="2B2B2B"/>
        </a:solidFill>
        <a:latin typeface="Helvetica" panose="020B0604020202020204" pitchFamily="34" charset="0"/>
        <a:ea typeface="Helvetica" panose="020B0604020202020204" pitchFamily="34" charset="0"/>
        <a:cs typeface="Helvetica" panose="020B0604020202020204" pitchFamily="34" charset="0"/>
        <a:sym typeface="Helvetica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472" y="33265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3472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5A984FF-1690-4422-86A7-D6DDF5670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0763" y="6309320"/>
            <a:ext cx="4001901" cy="368300"/>
          </a:xfrm>
          <a:prstGeom prst="rect">
            <a:avLst/>
          </a:prstGeom>
        </p:spPr>
        <p:txBody>
          <a:bodyPr/>
          <a:lstStyle>
            <a:lvl1pPr algn="r">
              <a:defRPr lang="sr-Latn-RS" altLang="sr-Latn-RS" sz="2000" b="1" kern="1200">
                <a:solidFill>
                  <a:srgbClr val="FF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</a:lstStyle>
          <a:p>
            <a:fld id="{0C15B8E7-7F31-4F06-8AEF-A2075A478694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882196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6363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6363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28F93AA2-7383-487B-B6E9-74C2F0FEC2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112224" y="6309320"/>
            <a:ext cx="4001901" cy="368300"/>
          </a:xfrm>
          <a:prstGeom prst="rect">
            <a:avLst/>
          </a:prstGeom>
        </p:spPr>
        <p:txBody>
          <a:bodyPr/>
          <a:lstStyle>
            <a:lvl1pPr algn="r">
              <a:defRPr lang="sr-Latn-RS" altLang="sr-Latn-RS" sz="2000" b="1" kern="1200">
                <a:solidFill>
                  <a:srgbClr val="FF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</a:lstStyle>
          <a:p>
            <a:fld id="{0C15B8E7-7F31-4F06-8AEF-A2075A478694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948617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304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13048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47048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77549511-92FE-4C6D-8E95-77CA095937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0763" y="6309320"/>
            <a:ext cx="4001901" cy="368300"/>
          </a:xfrm>
          <a:prstGeom prst="rect">
            <a:avLst/>
          </a:prstGeom>
        </p:spPr>
        <p:txBody>
          <a:bodyPr/>
          <a:lstStyle>
            <a:lvl1pPr algn="r">
              <a:defRPr lang="sr-Latn-RS" altLang="sr-Latn-RS" sz="2000" b="1" kern="1200">
                <a:solidFill>
                  <a:srgbClr val="FF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</a:lstStyle>
          <a:p>
            <a:fld id="{0C15B8E7-7F31-4F06-8AEF-A2075A478694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67946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3472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3472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3472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75884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75884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585967C3-4F41-4BE6-9053-416192BBF9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070763" y="6309320"/>
            <a:ext cx="4001901" cy="368300"/>
          </a:xfrm>
          <a:prstGeom prst="rect">
            <a:avLst/>
          </a:prstGeom>
        </p:spPr>
        <p:txBody>
          <a:bodyPr/>
          <a:lstStyle>
            <a:lvl1pPr algn="r">
              <a:defRPr lang="sr-Latn-RS" altLang="sr-Latn-RS" sz="2000" b="1" kern="1200">
                <a:solidFill>
                  <a:srgbClr val="FF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</a:lstStyle>
          <a:p>
            <a:fld id="{0C15B8E7-7F31-4F06-8AEF-A2075A478694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877181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94DBDDCF-5256-4793-8C01-969195D998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0763" y="6309320"/>
            <a:ext cx="4001901" cy="368300"/>
          </a:xfrm>
          <a:prstGeom prst="rect">
            <a:avLst/>
          </a:prstGeom>
        </p:spPr>
        <p:txBody>
          <a:bodyPr/>
          <a:lstStyle>
            <a:lvl1pPr algn="r">
              <a:defRPr lang="sr-Latn-RS" altLang="sr-Latn-RS" sz="2000" b="1" kern="1200">
                <a:solidFill>
                  <a:srgbClr val="FF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</a:lstStyle>
          <a:p>
            <a:fld id="{0C15B8E7-7F31-4F06-8AEF-A2075A478694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49163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4408CBC4-C18D-4B86-947F-0D7061F02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0763" y="6309320"/>
            <a:ext cx="4001901" cy="368300"/>
          </a:xfrm>
          <a:prstGeom prst="rect">
            <a:avLst/>
          </a:prstGeom>
        </p:spPr>
        <p:txBody>
          <a:bodyPr/>
          <a:lstStyle>
            <a:lvl1pPr algn="r">
              <a:defRPr lang="sr-Latn-RS" altLang="sr-Latn-RS" sz="2000" b="1" kern="1200">
                <a:solidFill>
                  <a:srgbClr val="FF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</a:lstStyle>
          <a:p>
            <a:fld id="{0C15B8E7-7F31-4F06-8AEF-A2075A478694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219177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CA0946A-7B31-43B4-90C2-DF541489EB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0763" y="6309320"/>
            <a:ext cx="4001901" cy="368300"/>
          </a:xfrm>
          <a:prstGeom prst="rect">
            <a:avLst/>
          </a:prstGeom>
        </p:spPr>
        <p:txBody>
          <a:bodyPr/>
          <a:lstStyle>
            <a:lvl1pPr algn="r">
              <a:defRPr lang="sr-Latn-RS" altLang="sr-Latn-RS" sz="2000" b="1" kern="1200">
                <a:solidFill>
                  <a:srgbClr val="FF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</a:lstStyle>
          <a:p>
            <a:fld id="{0C15B8E7-7F31-4F06-8AEF-A2075A478694}" type="slidenum">
              <a:rPr lang="sr-Latn-RS" smtClean="0"/>
              <a:pPr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76896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50E080-2FFC-AB8A-84DC-749F73F7C4F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" y="6123385"/>
            <a:ext cx="12191983" cy="761998"/>
          </a:xfrm>
          <a:prstGeom prst="rect">
            <a:avLst/>
          </a:prstGeom>
        </p:spPr>
      </p:pic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7A296F8C-2C2C-4717-8706-285612D995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70763" y="6309320"/>
            <a:ext cx="4001901" cy="368300"/>
          </a:xfrm>
          <a:prstGeom prst="rect">
            <a:avLst/>
          </a:prstGeom>
        </p:spPr>
        <p:txBody>
          <a:bodyPr/>
          <a:lstStyle>
            <a:lvl1pPr algn="r">
              <a:defRPr lang="sr-Latn-RS" altLang="sr-Latn-RS" sz="2000" b="1" kern="1200">
                <a:solidFill>
                  <a:srgbClr val="FF0000"/>
                </a:solidFill>
                <a:latin typeface="Helvetica" panose="020B0604020202020204" pitchFamily="34" charset="0"/>
                <a:ea typeface="Helvetica" panose="020B0604020202020204" pitchFamily="34" charset="0"/>
                <a:cs typeface="Helvetica" panose="020B0604020202020204" pitchFamily="34" charset="0"/>
                <a:sym typeface="Helvetica" panose="020B0604020202020204" pitchFamily="34" charset="0"/>
              </a:defRPr>
            </a:lvl1pPr>
          </a:lstStyle>
          <a:p>
            <a:fld id="{0C15B8E7-7F31-4F06-8AEF-A2075A478694}" type="slidenum">
              <a:rPr lang="sr-Latn-RS" smtClean="0"/>
              <a:pPr/>
              <a:t>‹#›</a:t>
            </a:fld>
            <a:endParaRPr lang="sr-Latn-R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  <p:sldLayoutId id="2147483880" r:id="rId2"/>
    <p:sldLayoutId id="2147483881" r:id="rId3"/>
    <p:sldLayoutId id="2147483882" r:id="rId4"/>
    <p:sldLayoutId id="2147483885" r:id="rId5"/>
    <p:sldLayoutId id="2147483886" r:id="rId6"/>
    <p:sldLayoutId id="2147483887" r:id="rId7"/>
  </p:sldLayoutIdLst>
  <p:hf hdr="0" dt="0"/>
  <p:txStyles>
    <p:titleStyle>
      <a:lvl1pPr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rgbClr val="2B2B2B"/>
          </a:solidFill>
          <a:latin typeface="+mj-lt"/>
          <a:ea typeface="+mj-ea"/>
          <a:cs typeface="+mj-cs"/>
          <a:sym typeface="Helvetica" panose="020B0604020202020204" pitchFamily="34" charset="0"/>
        </a:defRPr>
      </a:lvl1pPr>
      <a:lvl2pPr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B2B2B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2pPr>
      <a:lvl3pPr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B2B2B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3pPr>
      <a:lvl4pPr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B2B2B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4pPr>
      <a:lvl5pPr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B2B2B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5pPr>
      <a:lvl6pPr marL="4572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B2B2B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6pPr>
      <a:lvl7pPr marL="9144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B2B2B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7pPr>
      <a:lvl8pPr marL="13716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B2B2B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8pPr>
      <a:lvl9pPr marL="1828800" algn="l" rtl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2B2B2B"/>
          </a:solidFill>
          <a:latin typeface="Helvetica" panose="020B0604020202020204" pitchFamily="34" charset="0"/>
          <a:ea typeface="Helvetica" panose="020B0604020202020204" pitchFamily="34" charset="0"/>
          <a:cs typeface="Helvetica" panose="020B0604020202020204" pitchFamily="34" charset="0"/>
          <a:sym typeface="Helvetica" panose="020B0604020202020204" pitchFamily="34" charset="0"/>
        </a:defRPr>
      </a:lvl9pPr>
    </p:titleStyle>
    <p:bodyStyle>
      <a:lvl1pPr marL="228600" indent="-228600" algn="l" rtl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2B2B2B"/>
          </a:solidFill>
          <a:latin typeface="+mn-lt"/>
          <a:ea typeface="+mn-ea"/>
          <a:cs typeface="+mn-cs"/>
          <a:sym typeface="Helvetica" panose="020B0604020202020204" pitchFamily="34" charset="0"/>
        </a:defRPr>
      </a:lvl1pPr>
      <a:lvl2pPr marL="723900" indent="-266700" algn="l" rtl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2B2B2B"/>
          </a:solidFill>
          <a:latin typeface="+mn-lt"/>
          <a:ea typeface="+mn-ea"/>
          <a:cs typeface="+mn-cs"/>
          <a:sym typeface="Helvetica" panose="020B0604020202020204" pitchFamily="34" charset="0"/>
        </a:defRPr>
      </a:lvl2pPr>
      <a:lvl3pPr marL="1233488" indent="-319088" algn="l" rtl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2B2B2B"/>
          </a:solidFill>
          <a:latin typeface="+mn-lt"/>
          <a:ea typeface="+mn-ea"/>
          <a:cs typeface="+mn-cs"/>
          <a:sym typeface="Helvetica" panose="020B0604020202020204" pitchFamily="34" charset="0"/>
        </a:defRPr>
      </a:lvl3pPr>
      <a:lvl4pPr marL="1727200" indent="-355600" algn="l" rtl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2B2B2B"/>
          </a:solidFill>
          <a:latin typeface="+mn-lt"/>
          <a:ea typeface="+mn-ea"/>
          <a:cs typeface="+mn-cs"/>
          <a:sym typeface="Helvetica" panose="020B0604020202020204" pitchFamily="34" charset="0"/>
        </a:defRPr>
      </a:lvl4pPr>
      <a:lvl5pPr marL="2184400" indent="-355600" algn="l" rtl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sz="2800" kern="1200">
          <a:solidFill>
            <a:srgbClr val="2B2B2B"/>
          </a:solidFill>
          <a:latin typeface="+mn-lt"/>
          <a:ea typeface="+mn-ea"/>
          <a:cs typeface="+mn-cs"/>
          <a:sym typeface="Helvetica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D7F2A-ADD4-489C-86A7-77FB1F2A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57D8D-9D5F-435B-8AE1-9DA11183C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R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BA2E7-4648-4790-998C-B6273F1378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C15B8E7-7F31-4F06-8AEF-A2075A478694}" type="slidenum">
              <a:rPr lang="sr-Latn-RS" smtClean="0">
                <a:solidFill>
                  <a:srgbClr val="FF0000"/>
                </a:solidFill>
              </a:rPr>
              <a:pPr/>
              <a:t>1</a:t>
            </a:fld>
            <a:endParaRPr lang="sr-Latn-R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656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- Custom Layout">
  <a:themeElements>
    <a:clrScheme name="">
      <a:dk1>
        <a:srgbClr val="2B2B2B"/>
      </a:dk1>
      <a:lt1>
        <a:srgbClr val="FFFFFF"/>
      </a:lt1>
      <a:dk2>
        <a:srgbClr val="A7A7A7"/>
      </a:dk2>
      <a:lt2>
        <a:srgbClr val="535353"/>
      </a:lt2>
      <a:accent1>
        <a:srgbClr val="EB9532"/>
      </a:accent1>
      <a:accent2>
        <a:srgbClr val="FABE58"/>
      </a:accent2>
      <a:accent3>
        <a:srgbClr val="FFFFFF"/>
      </a:accent3>
      <a:accent4>
        <a:srgbClr val="232323"/>
      </a:accent4>
      <a:accent5>
        <a:srgbClr val="F3C8AD"/>
      </a:accent5>
      <a:accent6>
        <a:srgbClr val="E3AC4F"/>
      </a:accent6>
      <a:hlink>
        <a:srgbClr val="0000FF"/>
      </a:hlink>
      <a:folHlink>
        <a:srgbClr val="FF00FF"/>
      </a:folHlink>
    </a:clrScheme>
    <a:fontScheme name="Office Theme - Custom Layou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r-Latn-RS" altLang="sr-Latn-RS" sz="1800" b="0" i="0" u="none" strike="noStrike" cap="none" normalizeH="0" baseline="0" smtClean="0">
            <a:ln>
              <a:noFill/>
            </a:ln>
            <a:solidFill>
              <a:srgbClr val="2B2B2B"/>
            </a:solidFill>
            <a:effectLst/>
            <a:latin typeface="Helvetica" panose="020B0604020202020204" pitchFamily="34" charset="0"/>
            <a:ea typeface="Helvetica" panose="020B0604020202020204" pitchFamily="34" charset="0"/>
            <a:cs typeface="Helvetica" panose="020B0604020202020204" pitchFamily="34" charset="0"/>
            <a:sym typeface="Helvetica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5720" tIns="45720" rIns="4572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r-Latn-RS" altLang="sr-Latn-RS" sz="1800" b="0" i="0" u="none" strike="noStrike" cap="none" normalizeH="0" baseline="0" smtClean="0">
            <a:ln>
              <a:noFill/>
            </a:ln>
            <a:solidFill>
              <a:srgbClr val="2B2B2B"/>
            </a:solidFill>
            <a:effectLst/>
            <a:latin typeface="Helvetica" panose="020B0604020202020204" pitchFamily="34" charset="0"/>
            <a:ea typeface="Helvetica" panose="020B0604020202020204" pitchFamily="34" charset="0"/>
            <a:cs typeface="Helvetica" panose="020B0604020202020204" pitchFamily="34" charset="0"/>
            <a:sym typeface="Helvetica" panose="020B0604020202020204" pitchFamily="34" charset="0"/>
          </a:defRPr>
        </a:defPPr>
      </a:lst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2B2B2B"/>
      </a:dk1>
      <a:lt1>
        <a:srgbClr val="FFFFFF"/>
      </a:lt1>
      <a:dk2>
        <a:srgbClr val="A7A7A7"/>
      </a:dk2>
      <a:lt2>
        <a:srgbClr val="535353"/>
      </a:lt2>
      <a:accent1>
        <a:srgbClr val="EB9532"/>
      </a:accent1>
      <a:accent2>
        <a:srgbClr val="FABE58"/>
      </a:accent2>
      <a:accent3>
        <a:srgbClr val="FFFFFF"/>
      </a:accent3>
      <a:accent4>
        <a:srgbClr val="232323"/>
      </a:accent4>
      <a:accent5>
        <a:srgbClr val="F3C8AD"/>
      </a:accent5>
      <a:accent6>
        <a:srgbClr val="E3AC4F"/>
      </a:accent6>
      <a:hlink>
        <a:srgbClr val="0000FF"/>
      </a:hlink>
      <a:folHlink>
        <a:srgbClr val="FF00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6415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Helvetica</vt:lpstr>
      <vt:lpstr>Office Theme - Custom Layout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Vladan Galebović</cp:lastModifiedBy>
  <cp:revision>54</cp:revision>
  <dcterms:modified xsi:type="dcterms:W3CDTF">2026-03-18T08:58:41Z</dcterms:modified>
</cp:coreProperties>
</file>